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>
                <a:solidFill>
                  <a:srgbClr val="ECE9C6"/>
                </a:solidFill>
              </a:rPr>
              <a:pPr/>
              <a:t>9/18/2015</a:t>
            </a:fld>
            <a:endParaRPr lang="en-US" dirty="0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>
                <a:solidFill>
                  <a:srgbClr val="ECE9C6"/>
                </a:solidFill>
              </a:rPr>
              <a:pPr/>
              <a:t>‹#›</a:t>
            </a:fld>
            <a:endParaRPr lang="en-US" dirty="0">
              <a:solidFill>
                <a:srgbClr val="ECE9C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rgbClr val="ECE9C6">
                        <a:alpha val="60000"/>
                      </a:srgbClr>
                    </a:solidFill>
                  </a:ln>
                  <a:solidFill>
                    <a:srgbClr val="ECE9C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089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0958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56847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7682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500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9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8906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338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08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8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4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>
                <a:solidFill>
                  <a:srgbClr val="895D1D"/>
                </a:solidFill>
              </a:rPr>
              <a:pPr/>
              <a:t>9/18/2015</a:t>
            </a:fld>
            <a:endParaRPr lang="en-US" dirty="0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>
                <a:solidFill>
                  <a:srgbClr val="895D1D"/>
                </a:solidFill>
              </a:rPr>
              <a:pPr/>
              <a:t>‹#›</a:t>
            </a:fld>
            <a:endParaRPr lang="en-US" dirty="0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2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373"/>
            <a:ext cx="8686800" cy="1039427"/>
          </a:xfrm>
        </p:spPr>
        <p:txBody>
          <a:bodyPr/>
          <a:lstStyle/>
          <a:p>
            <a:pPr algn="l"/>
            <a:r>
              <a:rPr lang="en-US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Nombre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______________ Clase 702</a:t>
            </a:r>
            <a:b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fecha: _________________ Prop. 2: </a:t>
            </a:r>
            <a:r>
              <a:rPr lang="en-US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actividades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27237"/>
            <a:ext cx="8534400" cy="4373563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_tradnl" sz="2800" b="1" dirty="0" smtClean="0">
                <a:solidFill>
                  <a:srgbClr val="00B050"/>
                </a:solidFill>
              </a:rPr>
              <a:t>I-</a:t>
            </a:r>
            <a:r>
              <a:rPr lang="es-ES_tradnl" sz="2800" dirty="0" smtClean="0">
                <a:solidFill>
                  <a:srgbClr val="00B050"/>
                </a:solidFill>
              </a:rPr>
              <a:t> </a:t>
            </a:r>
            <a:r>
              <a:rPr lang="es-ES_tradnl" sz="2800" dirty="0" smtClean="0"/>
              <a:t>Copia y responde acerca de </a:t>
            </a:r>
            <a:r>
              <a:rPr lang="es-ES_tradnl" sz="2800" i="1" dirty="0" smtClean="0"/>
              <a:t>Carolina Reyes</a:t>
            </a:r>
            <a:r>
              <a:rPr lang="es-ES_tradnl" sz="2800" dirty="0" smtClean="0"/>
              <a:t>:</a:t>
            </a:r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/>
              <a:t>Carolina Reyes es de Guadalajara, México. ¿De qué nacionalidad es ella?</a:t>
            </a:r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endParaRPr lang="es-ES_tradnl" sz="2800" dirty="0" smtClean="0"/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/>
              <a:t>No es morena o pelirroja. ¿Cómo es ella?</a:t>
            </a:r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endParaRPr lang="es-ES_tradnl" sz="2800" dirty="0" smtClean="0"/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/>
              <a:t>No es muy alta. ¿Cómo es ella?</a:t>
            </a:r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endParaRPr lang="es-ES_tradnl" sz="2800" dirty="0" smtClean="0"/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/>
              <a:t>¿De dónde es ella? </a:t>
            </a:r>
            <a:endParaRPr lang="es-ES_tradnl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6128" y="914400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800" dirty="0" err="1" smtClean="0">
                <a:solidFill>
                  <a:srgbClr val="FF0000"/>
                </a:solidFill>
              </a:rPr>
              <a:t>Ejercicios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57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1_Hardcover</vt:lpstr>
      <vt:lpstr>Nombre: ______________ Clase 702 fecha: _________________ Prop. 2: actividades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 Clase 702 fecha: _________________ Prop. 2: actividades</dc:title>
  <dc:creator>Helen Zumaeta</dc:creator>
  <cp:lastModifiedBy>Helen Zumaeta</cp:lastModifiedBy>
  <cp:revision>3</cp:revision>
  <cp:lastPrinted>2015-09-17T20:09:42Z</cp:lastPrinted>
  <dcterms:created xsi:type="dcterms:W3CDTF">2015-09-17T18:44:49Z</dcterms:created>
  <dcterms:modified xsi:type="dcterms:W3CDTF">2015-09-18T19:19:39Z</dcterms:modified>
</cp:coreProperties>
</file>